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0" r:id="rId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59" autoAdjust="0"/>
    <p:restoredTop sz="94660"/>
  </p:normalViewPr>
  <p:slideViewPr>
    <p:cSldViewPr snapToGrid="0">
      <p:cViewPr varScale="1">
        <p:scale>
          <a:sx n="64" d="100"/>
          <a:sy n="64" d="100"/>
        </p:scale>
        <p:origin x="576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8BE2B-5D17-413B-AF23-ECFC9D4E9BA9}" type="datetimeFigureOut">
              <a:rPr lang="ko-KR" altLang="en-US" smtClean="0"/>
              <a:t>2025-03-12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1D374-1BBF-44C3-9C78-A00E27E9B3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2316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8BE2B-5D17-413B-AF23-ECFC9D4E9BA9}" type="datetimeFigureOut">
              <a:rPr lang="ko-KR" altLang="en-US" smtClean="0"/>
              <a:t>2025-03-12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1D374-1BBF-44C3-9C78-A00E27E9B3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4724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8BE2B-5D17-413B-AF23-ECFC9D4E9BA9}" type="datetimeFigureOut">
              <a:rPr lang="ko-KR" altLang="en-US" smtClean="0"/>
              <a:t>2025-03-12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1D374-1BBF-44C3-9C78-A00E27E9B3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6714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8BE2B-5D17-413B-AF23-ECFC9D4E9BA9}" type="datetimeFigureOut">
              <a:rPr lang="ko-KR" altLang="en-US" smtClean="0"/>
              <a:t>2025-03-12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1D374-1BBF-44C3-9C78-A00E27E9B3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0492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8BE2B-5D17-413B-AF23-ECFC9D4E9BA9}" type="datetimeFigureOut">
              <a:rPr lang="ko-KR" altLang="en-US" smtClean="0"/>
              <a:t>2025-03-12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1D374-1BBF-44C3-9C78-A00E27E9B3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9848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8BE2B-5D17-413B-AF23-ECFC9D4E9BA9}" type="datetimeFigureOut">
              <a:rPr lang="ko-KR" altLang="en-US" smtClean="0"/>
              <a:t>2025-03-12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1D374-1BBF-44C3-9C78-A00E27E9B3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8325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8BE2B-5D17-413B-AF23-ECFC9D4E9BA9}" type="datetimeFigureOut">
              <a:rPr lang="ko-KR" altLang="en-US" smtClean="0"/>
              <a:t>2025-03-12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1D374-1BBF-44C3-9C78-A00E27E9B3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274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8BE2B-5D17-413B-AF23-ECFC9D4E9BA9}" type="datetimeFigureOut">
              <a:rPr lang="ko-KR" altLang="en-US" smtClean="0"/>
              <a:t>2025-03-12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1D374-1BBF-44C3-9C78-A00E27E9B3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8955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8BE2B-5D17-413B-AF23-ECFC9D4E9BA9}" type="datetimeFigureOut">
              <a:rPr lang="ko-KR" altLang="en-US" smtClean="0"/>
              <a:t>2025-03-12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1D374-1BBF-44C3-9C78-A00E27E9B3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5220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8BE2B-5D17-413B-AF23-ECFC9D4E9BA9}" type="datetimeFigureOut">
              <a:rPr lang="ko-KR" altLang="en-US" smtClean="0"/>
              <a:t>2025-03-12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1D374-1BBF-44C3-9C78-A00E27E9B3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7111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8BE2B-5D17-413B-AF23-ECFC9D4E9BA9}" type="datetimeFigureOut">
              <a:rPr lang="ko-KR" altLang="en-US" smtClean="0"/>
              <a:t>2025-03-12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1D374-1BBF-44C3-9C78-A00E27E9B3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8895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78BE2B-5D17-413B-AF23-ECFC9D4E9BA9}" type="datetimeFigureOut">
              <a:rPr lang="ko-KR" altLang="en-US" smtClean="0"/>
              <a:t>2025-03-12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1D374-1BBF-44C3-9C78-A00E27E9B3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626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151D2866-A513-4A6E-8D2A-E2243D91A1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2162597"/>
            <a:ext cx="2000968" cy="4153536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45BB1C4C-1610-4F89-878C-E3C81A9FA9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6376" y="2222191"/>
            <a:ext cx="2077790" cy="207106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8591" y="1441362"/>
            <a:ext cx="27625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/>
              <a:t> </a:t>
            </a:r>
            <a:r>
              <a:rPr lang="ko-KR" altLang="en-US" sz="1600"/>
              <a:t>구글 </a:t>
            </a:r>
            <a:r>
              <a:rPr lang="en-US" altLang="ko-KR" sz="1600"/>
              <a:t>‘Play </a:t>
            </a:r>
            <a:r>
              <a:rPr lang="ko-KR" altLang="en-US" sz="1600"/>
              <a:t>스토어</a:t>
            </a:r>
            <a:r>
              <a:rPr lang="en-US" altLang="ko-KR" sz="1600"/>
              <a:t>’</a:t>
            </a:r>
            <a:r>
              <a:rPr lang="ko-KR" altLang="en-US" sz="1600"/>
              <a:t> 실행 </a:t>
            </a: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9773" y="2177107"/>
            <a:ext cx="2037568" cy="4315199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2866793" y="3095705"/>
            <a:ext cx="497570" cy="63115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4275023" y="1297428"/>
            <a:ext cx="36769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/>
              <a:t> </a:t>
            </a:r>
            <a:r>
              <a:rPr lang="ko-KR" altLang="en-US" sz="1600" dirty="0"/>
              <a:t>검색에서 </a:t>
            </a:r>
            <a:r>
              <a:rPr lang="ko-KR" altLang="en-US" sz="1600" dirty="0" err="1"/>
              <a:t>증평군</a:t>
            </a:r>
            <a:r>
              <a:rPr lang="ko-KR" altLang="en-US" sz="1600" dirty="0"/>
              <a:t> </a:t>
            </a:r>
            <a:endParaRPr lang="en-US" altLang="ko-KR" sz="1600" dirty="0"/>
          </a:p>
          <a:p>
            <a:pPr algn="ctr"/>
            <a:r>
              <a:rPr lang="ko-KR" altLang="en-US" sz="1600" dirty="0"/>
              <a:t>스마트알림시스템 검색 후 </a:t>
            </a:r>
            <a:br>
              <a:rPr lang="en-US" altLang="ko-KR" sz="1600" dirty="0"/>
            </a:br>
            <a:r>
              <a:rPr lang="en-US" altLang="ko-KR" sz="1600" dirty="0"/>
              <a:t>‘</a:t>
            </a:r>
            <a:r>
              <a:rPr lang="ko-KR" altLang="en-US" sz="1600" dirty="0"/>
              <a:t>설치</a:t>
            </a:r>
            <a:r>
              <a:rPr lang="en-US" altLang="ko-KR" sz="1600" dirty="0"/>
              <a:t>’</a:t>
            </a:r>
            <a:r>
              <a:rPr lang="ko-KR" altLang="en-US" sz="1600" dirty="0"/>
              <a:t> 누름</a:t>
            </a:r>
          </a:p>
        </p:txBody>
      </p:sp>
      <p:sp>
        <p:nvSpPr>
          <p:cNvPr id="15" name="모서리가 둥근 직사각형 14"/>
          <p:cNvSpPr/>
          <p:nvPr/>
        </p:nvSpPr>
        <p:spPr>
          <a:xfrm>
            <a:off x="1829534" y="2151706"/>
            <a:ext cx="2083048" cy="4340600"/>
          </a:xfrm>
          <a:prstGeom prst="roundRect">
            <a:avLst>
              <a:gd name="adj" fmla="val 4050"/>
            </a:avLst>
          </a:prstGeom>
          <a:noFill/>
          <a:ln w="762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330200" y="631596"/>
            <a:ext cx="11303000" cy="613750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3553159" y="441096"/>
            <a:ext cx="489400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err="1"/>
              <a:t>증평군</a:t>
            </a:r>
            <a:r>
              <a:rPr lang="ko-KR" altLang="en-US" dirty="0"/>
              <a:t> 스마트마을방송 사용자 매뉴얼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-34232" y="951199"/>
            <a:ext cx="6090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/>
              <a:t>1. </a:t>
            </a:r>
            <a:r>
              <a:rPr lang="ko-KR" altLang="en-US" dirty="0"/>
              <a:t>스마트마을방송시스템 </a:t>
            </a:r>
            <a:r>
              <a:rPr lang="ko-KR" altLang="en-US" dirty="0">
                <a:solidFill>
                  <a:srgbClr val="FF0000"/>
                </a:solidFill>
              </a:rPr>
              <a:t>구글스토어 </a:t>
            </a:r>
            <a:r>
              <a:rPr lang="en-US" altLang="ko-KR" dirty="0">
                <a:solidFill>
                  <a:srgbClr val="FF0000"/>
                </a:solidFill>
              </a:rPr>
              <a:t>APP </a:t>
            </a:r>
            <a:r>
              <a:rPr lang="ko-KR" altLang="en-US" dirty="0"/>
              <a:t>설치 </a:t>
            </a:r>
          </a:p>
        </p:txBody>
      </p:sp>
      <p:sp>
        <p:nvSpPr>
          <p:cNvPr id="16" name="모서리가 둥근 직사각형 15"/>
          <p:cNvSpPr/>
          <p:nvPr/>
        </p:nvSpPr>
        <p:spPr>
          <a:xfrm>
            <a:off x="5167910" y="2173793"/>
            <a:ext cx="2083048" cy="4340600"/>
          </a:xfrm>
          <a:prstGeom prst="roundRect">
            <a:avLst>
              <a:gd name="adj" fmla="val 4050"/>
            </a:avLst>
          </a:prstGeom>
          <a:noFill/>
          <a:ln w="762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 flipH="1" flipV="1">
            <a:off x="5714473" y="2762102"/>
            <a:ext cx="1189454" cy="57441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 flipH="1" flipV="1">
            <a:off x="5811017" y="3834543"/>
            <a:ext cx="554889" cy="26234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7847020" y="1336086"/>
            <a:ext cx="33426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err="1"/>
              <a:t>증평군</a:t>
            </a:r>
            <a:r>
              <a:rPr lang="ko-KR" altLang="en-US" sz="1600" dirty="0"/>
              <a:t> </a:t>
            </a:r>
            <a:r>
              <a:rPr lang="ko-KR" altLang="en-US" sz="1600" dirty="0" err="1"/>
              <a:t>스마트알림</a:t>
            </a:r>
            <a:br>
              <a:rPr lang="en-US" altLang="ko-KR" sz="1600" dirty="0"/>
            </a:br>
            <a:r>
              <a:rPr lang="ko-KR" altLang="en-US" sz="1600" dirty="0"/>
              <a:t>시스템 설치 진행 후</a:t>
            </a:r>
            <a:r>
              <a:rPr lang="en-US" altLang="ko-KR" sz="1600" dirty="0"/>
              <a:t> </a:t>
            </a:r>
            <a:r>
              <a:rPr lang="ko-KR" altLang="en-US" sz="1600" dirty="0"/>
              <a:t>중 </a:t>
            </a:r>
          </a:p>
        </p:txBody>
      </p:sp>
      <p:sp>
        <p:nvSpPr>
          <p:cNvPr id="27" name="모서리가 둥근 직사각형 26"/>
          <p:cNvSpPr/>
          <p:nvPr/>
        </p:nvSpPr>
        <p:spPr>
          <a:xfrm>
            <a:off x="8528520" y="2143365"/>
            <a:ext cx="2083048" cy="4340600"/>
          </a:xfrm>
          <a:prstGeom prst="roundRect">
            <a:avLst>
              <a:gd name="adj" fmla="val 4050"/>
            </a:avLst>
          </a:prstGeom>
          <a:noFill/>
          <a:ln w="762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8657155" y="2728234"/>
            <a:ext cx="1782240" cy="66689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1689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4452081" y="1284730"/>
            <a:ext cx="33426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/>
              <a:t> </a:t>
            </a:r>
            <a:r>
              <a:rPr lang="ko-KR" altLang="en-US" sz="1600"/>
              <a:t>프로그램 설치 완료 후</a:t>
            </a:r>
            <a:endParaRPr lang="en-US" altLang="ko-KR" sz="1600"/>
          </a:p>
          <a:p>
            <a:pPr algn="ctr"/>
            <a:r>
              <a:rPr lang="ko-KR" altLang="en-US" sz="1600"/>
              <a:t>설정 필요 </a:t>
            </a:r>
            <a:r>
              <a:rPr lang="en-US" altLang="ko-KR" sz="1600"/>
              <a:t>3</a:t>
            </a:r>
            <a:r>
              <a:rPr lang="ko-KR" altLang="en-US" sz="1600"/>
              <a:t>단계 모두 </a:t>
            </a:r>
            <a:r>
              <a:rPr lang="en-US" altLang="ko-KR" sz="1600"/>
              <a:t>‘</a:t>
            </a:r>
            <a:r>
              <a:rPr lang="ko-KR" altLang="en-US" sz="1600"/>
              <a:t>허용</a:t>
            </a:r>
            <a:r>
              <a:rPr lang="en-US" altLang="ko-KR" sz="1600"/>
              <a:t>‘ </a:t>
            </a:r>
            <a:r>
              <a:rPr lang="ko-KR" altLang="en-US" sz="1600"/>
              <a:t>누름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58171" y="1474398"/>
            <a:ext cx="33426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/>
              <a:t>로그인</a:t>
            </a:r>
            <a:endParaRPr lang="en-US" altLang="ko-KR" sz="1600" dirty="0"/>
          </a:p>
        </p:txBody>
      </p:sp>
      <p:sp>
        <p:nvSpPr>
          <p:cNvPr id="27" name="직사각형 26"/>
          <p:cNvSpPr/>
          <p:nvPr/>
        </p:nvSpPr>
        <p:spPr>
          <a:xfrm>
            <a:off x="330200" y="631596"/>
            <a:ext cx="11303000" cy="613750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3553159" y="441096"/>
            <a:ext cx="489400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err="1"/>
              <a:t>증평군</a:t>
            </a:r>
            <a:r>
              <a:rPr lang="ko-KR" altLang="en-US" dirty="0"/>
              <a:t> 스마트마을방송시스템 사용자 매뉴얼</a:t>
            </a:r>
          </a:p>
        </p:txBody>
      </p:sp>
      <p:sp>
        <p:nvSpPr>
          <p:cNvPr id="31" name="모서리가 둥근 직사각형 30"/>
          <p:cNvSpPr/>
          <p:nvPr/>
        </p:nvSpPr>
        <p:spPr>
          <a:xfrm>
            <a:off x="1833933" y="2129924"/>
            <a:ext cx="2083048" cy="4340600"/>
          </a:xfrm>
          <a:prstGeom prst="roundRect">
            <a:avLst>
              <a:gd name="adj" fmla="val 4050"/>
            </a:avLst>
          </a:prstGeom>
          <a:noFill/>
          <a:ln w="762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1102426" y="1341594"/>
            <a:ext cx="33426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err="1"/>
              <a:t>증평군</a:t>
            </a:r>
            <a:r>
              <a:rPr lang="ko-KR" altLang="en-US" sz="1600" dirty="0"/>
              <a:t> 스마트 알림 </a:t>
            </a:r>
            <a:br>
              <a:rPr lang="en-US" altLang="ko-KR" sz="1600" dirty="0"/>
            </a:br>
            <a:r>
              <a:rPr lang="ko-KR" altLang="en-US" sz="1600" dirty="0"/>
              <a:t>시스템 설치완료 </a:t>
            </a:r>
            <a:r>
              <a:rPr lang="en-US" altLang="ko-KR" sz="1600" dirty="0"/>
              <a:t>‘</a:t>
            </a:r>
            <a:r>
              <a:rPr lang="ko-KR" altLang="en-US" sz="1600" dirty="0"/>
              <a:t>열기</a:t>
            </a:r>
            <a:r>
              <a:rPr lang="en-US" altLang="ko-KR" sz="1600" dirty="0"/>
              <a:t>’ </a:t>
            </a:r>
            <a:r>
              <a:rPr lang="ko-KR" altLang="en-US" sz="1600" dirty="0"/>
              <a:t>누름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-34232" y="892207"/>
            <a:ext cx="6090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/>
              <a:t>1</a:t>
            </a:r>
            <a:r>
              <a:rPr lang="en-US" altLang="ko-KR"/>
              <a:t>. </a:t>
            </a:r>
            <a:r>
              <a:rPr lang="ko-KR" altLang="en-US" dirty="0"/>
              <a:t>스마트알림시스템 </a:t>
            </a:r>
            <a:r>
              <a:rPr lang="ko-KR" altLang="en-US" dirty="0">
                <a:solidFill>
                  <a:srgbClr val="FF0000"/>
                </a:solidFill>
              </a:rPr>
              <a:t>구글스토어 </a:t>
            </a:r>
            <a:r>
              <a:rPr lang="en-US" altLang="ko-KR" dirty="0">
                <a:solidFill>
                  <a:srgbClr val="FF0000"/>
                </a:solidFill>
              </a:rPr>
              <a:t>APP </a:t>
            </a:r>
            <a:r>
              <a:rPr lang="ko-KR" altLang="en-US" dirty="0"/>
              <a:t>설치 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B8332B9-6999-4388-9068-7F6D820A49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3324" y="2175017"/>
            <a:ext cx="1960624" cy="4236822"/>
          </a:xfrm>
          <a:prstGeom prst="rect">
            <a:avLst/>
          </a:prstGeom>
        </p:spPr>
      </p:pic>
      <p:sp>
        <p:nvSpPr>
          <p:cNvPr id="32" name="직사각형 31"/>
          <p:cNvSpPr/>
          <p:nvPr/>
        </p:nvSpPr>
        <p:spPr>
          <a:xfrm>
            <a:off x="2932220" y="3321091"/>
            <a:ext cx="801343" cy="29443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A77E96E8-5A3E-47E5-8328-D35CBF9B4B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5512" y="2179581"/>
            <a:ext cx="2065058" cy="4227694"/>
          </a:xfrm>
          <a:prstGeom prst="rect">
            <a:avLst/>
          </a:prstGeom>
        </p:spPr>
      </p:pic>
      <p:sp>
        <p:nvSpPr>
          <p:cNvPr id="14" name="직사각형 13"/>
          <p:cNvSpPr/>
          <p:nvPr/>
        </p:nvSpPr>
        <p:spPr>
          <a:xfrm flipH="1" flipV="1">
            <a:off x="5737250" y="5464862"/>
            <a:ext cx="983023" cy="21681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3853DD35-E225-41BE-8966-F68DA7EE55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8821" y="2197846"/>
            <a:ext cx="2049263" cy="4298228"/>
          </a:xfrm>
          <a:prstGeom prst="rect">
            <a:avLst/>
          </a:prstGeom>
        </p:spPr>
      </p:pic>
      <p:sp>
        <p:nvSpPr>
          <p:cNvPr id="25" name="직사각형 24"/>
          <p:cNvSpPr/>
          <p:nvPr/>
        </p:nvSpPr>
        <p:spPr>
          <a:xfrm flipH="1" flipV="1">
            <a:off x="9316851" y="5707078"/>
            <a:ext cx="554890" cy="21681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모서리가 둥근 직사각형 23"/>
          <p:cNvSpPr/>
          <p:nvPr/>
        </p:nvSpPr>
        <p:spPr>
          <a:xfrm>
            <a:off x="8535036" y="2155474"/>
            <a:ext cx="2083048" cy="4340600"/>
          </a:xfrm>
          <a:prstGeom prst="roundRect">
            <a:avLst>
              <a:gd name="adj" fmla="val 4050"/>
            </a:avLst>
          </a:prstGeom>
          <a:noFill/>
          <a:ln w="762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모서리가 둥근 직사각형 19"/>
          <p:cNvSpPr/>
          <p:nvPr/>
        </p:nvSpPr>
        <p:spPr>
          <a:xfrm>
            <a:off x="5187521" y="2146141"/>
            <a:ext cx="2083048" cy="4340600"/>
          </a:xfrm>
          <a:prstGeom prst="roundRect">
            <a:avLst>
              <a:gd name="adj" fmla="val 4050"/>
            </a:avLst>
          </a:prstGeom>
          <a:noFill/>
          <a:ln w="762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3313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122841" y="1352201"/>
            <a:ext cx="53313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/>
              <a:t>스마트마을방송에 필요한</a:t>
            </a:r>
            <a:endParaRPr lang="en-US" altLang="ko-KR" sz="1600"/>
          </a:p>
          <a:p>
            <a:pPr algn="ctr"/>
            <a:r>
              <a:rPr lang="en-US" altLang="ko-KR" sz="1600"/>
              <a:t> </a:t>
            </a:r>
            <a:r>
              <a:rPr lang="ko-KR" altLang="en-US" sz="1600"/>
              <a:t>개인정보 수집</a:t>
            </a:r>
            <a:r>
              <a:rPr lang="en-US" altLang="ko-KR" sz="1600"/>
              <a:t>.</a:t>
            </a:r>
            <a:r>
              <a:rPr lang="ko-KR" altLang="en-US" sz="1600"/>
              <a:t>이용 제공동의를 선택합니다</a:t>
            </a:r>
            <a:r>
              <a:rPr lang="en-US" altLang="ko-KR" sz="1600"/>
              <a:t>.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330200" y="631596"/>
            <a:ext cx="11303000" cy="613750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3553159" y="441096"/>
            <a:ext cx="489400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err="1"/>
              <a:t>증평군</a:t>
            </a:r>
            <a:r>
              <a:rPr lang="ko-KR" altLang="en-US" dirty="0"/>
              <a:t> 스마트 </a:t>
            </a:r>
            <a:r>
              <a:rPr lang="ko-KR" altLang="en-US" dirty="0" err="1"/>
              <a:t>알림시스템</a:t>
            </a:r>
            <a:r>
              <a:rPr lang="ko-KR" altLang="en-US" dirty="0"/>
              <a:t> 사용자 매뉴얼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2151417" y="1939848"/>
            <a:ext cx="72539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600"/>
              <a:t>개인정보 수집 및 이용에 대한 안내 체크박스를 </a:t>
            </a:r>
            <a:r>
              <a:rPr lang="en-US" altLang="ko-KR" sz="1600"/>
              <a:t>‘</a:t>
            </a:r>
            <a:r>
              <a:rPr lang="ko-KR" altLang="en-US" sz="1600"/>
              <a:t>체크</a:t>
            </a:r>
            <a:r>
              <a:rPr lang="en-US" altLang="ko-KR" sz="1600"/>
              <a:t>’</a:t>
            </a:r>
            <a:r>
              <a:rPr lang="ko-KR" altLang="en-US" sz="1600"/>
              <a:t> 후 </a:t>
            </a:r>
            <a:r>
              <a:rPr lang="en-US" altLang="ko-KR" sz="1600"/>
              <a:t>‘</a:t>
            </a:r>
            <a:r>
              <a:rPr lang="ko-KR" altLang="en-US" sz="1600"/>
              <a:t>동의합니다</a:t>
            </a:r>
            <a:r>
              <a:rPr lang="en-US" altLang="ko-KR" sz="1600"/>
              <a:t>’</a:t>
            </a:r>
            <a:r>
              <a:rPr lang="ko-KR" altLang="en-US" sz="1600"/>
              <a:t>를 누름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-34232" y="951199"/>
            <a:ext cx="6090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/>
              <a:t>2. </a:t>
            </a:r>
            <a:r>
              <a:rPr lang="ko-KR" altLang="en-US"/>
              <a:t>스마트마을방송시스템 </a:t>
            </a:r>
            <a:r>
              <a:rPr lang="ko-KR" altLang="en-US">
                <a:solidFill>
                  <a:srgbClr val="FF0000"/>
                </a:solidFill>
              </a:rPr>
              <a:t>구글스토어 </a:t>
            </a:r>
            <a:r>
              <a:rPr lang="en-US" altLang="ko-KR">
                <a:solidFill>
                  <a:srgbClr val="FF0000"/>
                </a:solidFill>
              </a:rPr>
              <a:t>APP </a:t>
            </a:r>
            <a:r>
              <a:rPr lang="ko-KR" altLang="en-US"/>
              <a:t>설치 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5651F980-D6D9-411D-A348-79F60407BB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9301" y="2348016"/>
            <a:ext cx="2048551" cy="4340600"/>
          </a:xfrm>
          <a:prstGeom prst="rect">
            <a:avLst/>
          </a:prstGeom>
        </p:spPr>
      </p:pic>
      <p:sp>
        <p:nvSpPr>
          <p:cNvPr id="28" name="직사각형 27"/>
          <p:cNvSpPr/>
          <p:nvPr/>
        </p:nvSpPr>
        <p:spPr>
          <a:xfrm flipH="1" flipV="1">
            <a:off x="4951157" y="5726868"/>
            <a:ext cx="1924948" cy="2828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4844804" y="2348015"/>
            <a:ext cx="2083048" cy="4340600"/>
          </a:xfrm>
          <a:prstGeom prst="roundRect">
            <a:avLst>
              <a:gd name="adj" fmla="val 4050"/>
            </a:avLst>
          </a:prstGeom>
          <a:noFill/>
          <a:ln w="762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3467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0127" y="2220202"/>
            <a:ext cx="2013787" cy="4318513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7632" y="2198115"/>
            <a:ext cx="2029977" cy="434060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236" y="2220202"/>
            <a:ext cx="2069995" cy="431851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0200" y="1541537"/>
            <a:ext cx="27625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/>
              <a:t> </a:t>
            </a:r>
            <a:r>
              <a:rPr lang="ko-KR" altLang="en-US" sz="1600"/>
              <a:t>애플 </a:t>
            </a:r>
            <a:r>
              <a:rPr lang="en-US" altLang="ko-KR" sz="1600"/>
              <a:t>‘App Store‘</a:t>
            </a:r>
            <a:r>
              <a:rPr lang="ko-KR" altLang="en-US" sz="1600"/>
              <a:t> 실행 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1711469" y="5048764"/>
            <a:ext cx="497570" cy="5737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966923" y="1348228"/>
            <a:ext cx="36769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/>
              <a:t> </a:t>
            </a:r>
            <a:r>
              <a:rPr lang="ko-KR" altLang="en-US" sz="1600"/>
              <a:t>검색에서 증평 </a:t>
            </a:r>
            <a:endParaRPr lang="en-US" altLang="ko-KR" sz="1600"/>
          </a:p>
          <a:p>
            <a:pPr algn="ctr"/>
            <a:r>
              <a:rPr lang="ko-KR" altLang="en-US" sz="1600"/>
              <a:t>스마트 마을방송 검색 후 </a:t>
            </a:r>
            <a:br>
              <a:rPr lang="en-US" altLang="ko-KR" sz="1600"/>
            </a:br>
            <a:r>
              <a:rPr lang="en-US" altLang="ko-KR" sz="1600"/>
              <a:t>‘</a:t>
            </a:r>
            <a:r>
              <a:rPr lang="ko-KR" altLang="en-US" sz="1600"/>
              <a:t>설치아이콘</a:t>
            </a:r>
            <a:r>
              <a:rPr lang="en-US" altLang="ko-KR" sz="1600"/>
              <a:t>’</a:t>
            </a:r>
            <a:r>
              <a:rPr lang="ko-KR" altLang="en-US" sz="1600"/>
              <a:t> 누름</a:t>
            </a:r>
          </a:p>
        </p:txBody>
      </p:sp>
      <p:sp>
        <p:nvSpPr>
          <p:cNvPr id="15" name="모서리가 둥근 직사각형 14"/>
          <p:cNvSpPr/>
          <p:nvPr/>
        </p:nvSpPr>
        <p:spPr>
          <a:xfrm>
            <a:off x="661417" y="2198115"/>
            <a:ext cx="2083048" cy="4340600"/>
          </a:xfrm>
          <a:prstGeom prst="roundRect">
            <a:avLst>
              <a:gd name="adj" fmla="val 4050"/>
            </a:avLst>
          </a:prstGeom>
          <a:noFill/>
          <a:ln w="762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330200" y="631596"/>
            <a:ext cx="11303000" cy="613750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3553159" y="441096"/>
            <a:ext cx="489400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/>
              <a:t>증평군 스마트마을방송시스템 사용자 매뉴얼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-34232" y="951199"/>
            <a:ext cx="6090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/>
              <a:t>2. </a:t>
            </a:r>
            <a:r>
              <a:rPr lang="ko-KR" altLang="en-US"/>
              <a:t>스마트마을방송시스템 </a:t>
            </a:r>
            <a:r>
              <a:rPr lang="ko-KR" altLang="en-US">
                <a:solidFill>
                  <a:srgbClr val="FF0000"/>
                </a:solidFill>
              </a:rPr>
              <a:t>애플스토어 </a:t>
            </a:r>
            <a:r>
              <a:rPr lang="en-US" altLang="ko-KR">
                <a:solidFill>
                  <a:srgbClr val="FF0000"/>
                </a:solidFill>
              </a:rPr>
              <a:t>APP </a:t>
            </a:r>
            <a:r>
              <a:rPr lang="ko-KR" altLang="en-US"/>
              <a:t>설치 </a:t>
            </a:r>
          </a:p>
        </p:txBody>
      </p:sp>
      <p:sp>
        <p:nvSpPr>
          <p:cNvPr id="16" name="모서리가 둥근 직사각형 15"/>
          <p:cNvSpPr/>
          <p:nvPr/>
        </p:nvSpPr>
        <p:spPr>
          <a:xfrm>
            <a:off x="3693028" y="2198115"/>
            <a:ext cx="2083048" cy="4340600"/>
          </a:xfrm>
          <a:prstGeom prst="roundRect">
            <a:avLst>
              <a:gd name="adj" fmla="val 4050"/>
            </a:avLst>
          </a:prstGeom>
          <a:noFill/>
          <a:ln w="762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 flipH="1" flipV="1">
            <a:off x="3796894" y="2442777"/>
            <a:ext cx="1189454" cy="21681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 flipH="1" flipV="1">
            <a:off x="5336100" y="4956169"/>
            <a:ext cx="416896" cy="26234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6083969" y="1496714"/>
            <a:ext cx="33426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/>
              <a:t>증평 스마트 마을방송 </a:t>
            </a:r>
            <a:br>
              <a:rPr lang="en-US" altLang="ko-KR" sz="1600"/>
            </a:br>
            <a:r>
              <a:rPr lang="en-US" altLang="ko-KR" sz="1600"/>
              <a:t>‘</a:t>
            </a:r>
            <a:r>
              <a:rPr lang="ko-KR" altLang="en-US" sz="1600"/>
              <a:t>열기</a:t>
            </a:r>
            <a:r>
              <a:rPr lang="en-US" altLang="ko-KR" sz="1600"/>
              <a:t>’ </a:t>
            </a:r>
            <a:r>
              <a:rPr lang="ko-KR" altLang="en-US" sz="1600"/>
              <a:t>누름</a:t>
            </a:r>
          </a:p>
        </p:txBody>
      </p:sp>
      <p:sp>
        <p:nvSpPr>
          <p:cNvPr id="27" name="모서리가 둥근 직사각형 26"/>
          <p:cNvSpPr/>
          <p:nvPr/>
        </p:nvSpPr>
        <p:spPr>
          <a:xfrm>
            <a:off x="6688465" y="2198115"/>
            <a:ext cx="2083048" cy="4340600"/>
          </a:xfrm>
          <a:prstGeom prst="roundRect">
            <a:avLst>
              <a:gd name="adj" fmla="val 4050"/>
            </a:avLst>
          </a:prstGeom>
          <a:noFill/>
          <a:ln w="762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8209602" y="4927294"/>
            <a:ext cx="497571" cy="32388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8729508" y="1463456"/>
            <a:ext cx="33426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/>
              <a:t>스마트마을방송</a:t>
            </a:r>
            <a:endParaRPr lang="en-US" altLang="ko-KR" sz="1600"/>
          </a:p>
          <a:p>
            <a:pPr algn="ctr"/>
            <a:r>
              <a:rPr lang="ko-KR" altLang="en-US" sz="1600"/>
              <a:t>시스템 </a:t>
            </a:r>
            <a:r>
              <a:rPr lang="en-US" altLang="ko-KR" sz="1600"/>
              <a:t>App</a:t>
            </a:r>
            <a:r>
              <a:rPr lang="ko-KR" altLang="en-US" sz="1600"/>
              <a:t>동작</a:t>
            </a: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5F5CD946-9610-48E0-A75C-3AF0EEC904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9138" y="2488517"/>
            <a:ext cx="861929" cy="139607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59543D9B-30A6-49EB-91AF-F10D304549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0938" y="2519986"/>
            <a:ext cx="861929" cy="139607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EA564ABA-C590-45DB-A9AA-1DE125A00B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23386" y="2220405"/>
            <a:ext cx="2049263" cy="4298228"/>
          </a:xfrm>
          <a:prstGeom prst="rect">
            <a:avLst/>
          </a:prstGeom>
        </p:spPr>
      </p:pic>
      <p:sp>
        <p:nvSpPr>
          <p:cNvPr id="22" name="모서리가 둥근 직사각형 21"/>
          <p:cNvSpPr/>
          <p:nvPr/>
        </p:nvSpPr>
        <p:spPr>
          <a:xfrm>
            <a:off x="9395682" y="2179225"/>
            <a:ext cx="2083048" cy="4340600"/>
          </a:xfrm>
          <a:prstGeom prst="roundRect">
            <a:avLst>
              <a:gd name="adj" fmla="val 4050"/>
            </a:avLst>
          </a:prstGeom>
          <a:noFill/>
          <a:ln w="762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4522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A799FFE0-4C1D-4DAB-8C23-812268542D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9337" y="2267552"/>
            <a:ext cx="2077493" cy="4333094"/>
          </a:xfrm>
          <a:prstGeom prst="rect">
            <a:avLst/>
          </a:prstGeom>
        </p:spPr>
      </p:pic>
      <p:sp>
        <p:nvSpPr>
          <p:cNvPr id="29" name="직사각형 28"/>
          <p:cNvSpPr/>
          <p:nvPr/>
        </p:nvSpPr>
        <p:spPr>
          <a:xfrm>
            <a:off x="330200" y="631596"/>
            <a:ext cx="11303000" cy="613750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3553159" y="441096"/>
            <a:ext cx="489400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/>
              <a:t>증평군 스마트 마을방송시스템 사용자 매뉴얼</a:t>
            </a:r>
          </a:p>
        </p:txBody>
      </p:sp>
      <p:sp>
        <p:nvSpPr>
          <p:cNvPr id="28" name="직사각형 27"/>
          <p:cNvSpPr/>
          <p:nvPr/>
        </p:nvSpPr>
        <p:spPr>
          <a:xfrm flipH="1" flipV="1">
            <a:off x="1677963" y="5250519"/>
            <a:ext cx="674683" cy="25714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66514" y="1577054"/>
            <a:ext cx="40055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/>
              <a:t>전화번호와 이름입력 후 </a:t>
            </a:r>
            <a:endParaRPr lang="en-US" altLang="ko-KR" sz="1600"/>
          </a:p>
          <a:p>
            <a:pPr algn="ctr"/>
            <a:r>
              <a:rPr lang="en-US" altLang="ko-KR" sz="1600"/>
              <a:t>'</a:t>
            </a:r>
            <a:r>
              <a:rPr lang="ko-KR" altLang="en-US" sz="1600"/>
              <a:t>로그인</a:t>
            </a:r>
            <a:r>
              <a:rPr lang="en-US" altLang="ko-KR" sz="1600"/>
              <a:t>'</a:t>
            </a:r>
            <a:r>
              <a:rPr lang="ko-KR" altLang="en-US" sz="1600"/>
              <a:t> 누름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02809" y="1601854"/>
            <a:ext cx="40055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/>
              <a:t> </a:t>
            </a:r>
            <a:r>
              <a:rPr lang="en-US" altLang="ko-KR" sz="1600"/>
              <a:t>'</a:t>
            </a:r>
            <a:r>
              <a:rPr lang="ko-KR" altLang="en-US" sz="1600"/>
              <a:t>방송결과 확인</a:t>
            </a:r>
            <a:r>
              <a:rPr lang="en-US" altLang="ko-KR" sz="1600"/>
              <a:t>'</a:t>
            </a:r>
            <a:r>
              <a:rPr lang="ko-KR" altLang="en-US" sz="1600"/>
              <a:t> </a:t>
            </a:r>
            <a:endParaRPr lang="en-US" altLang="ko-KR" sz="1600"/>
          </a:p>
          <a:p>
            <a:pPr algn="ctr"/>
            <a:r>
              <a:rPr lang="ko-KR" altLang="en-US" sz="1600"/>
              <a:t>누름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43382" y="1604936"/>
            <a:ext cx="40055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/>
              <a:t>청취하지 못한 내용을</a:t>
            </a:r>
            <a:endParaRPr lang="en-US" altLang="ko-KR" sz="1600"/>
          </a:p>
          <a:p>
            <a:pPr algn="ctr"/>
            <a:r>
              <a:rPr lang="ko-KR" altLang="en-US" sz="1600"/>
              <a:t>선택 후 누름</a:t>
            </a:r>
          </a:p>
        </p:txBody>
      </p:sp>
      <p:sp>
        <p:nvSpPr>
          <p:cNvPr id="33" name="모서리가 둥근 직사각형 32"/>
          <p:cNvSpPr/>
          <p:nvPr/>
        </p:nvSpPr>
        <p:spPr>
          <a:xfrm>
            <a:off x="9363783" y="2260046"/>
            <a:ext cx="2083048" cy="4340600"/>
          </a:xfrm>
          <a:prstGeom prst="roundRect">
            <a:avLst>
              <a:gd name="adj" fmla="val 4050"/>
            </a:avLst>
          </a:prstGeom>
          <a:noFill/>
          <a:ln w="762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 flipH="1" flipV="1">
            <a:off x="9510295" y="4615573"/>
            <a:ext cx="1749953" cy="45555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8314623" y="1597430"/>
            <a:ext cx="40055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/>
              <a:t>플레이버튼을 눌러</a:t>
            </a:r>
            <a:endParaRPr lang="en-US" altLang="ko-KR" sz="1600"/>
          </a:p>
          <a:p>
            <a:pPr algn="ctr"/>
            <a:r>
              <a:rPr lang="ko-KR" altLang="en-US" sz="1600"/>
              <a:t>해당 내용을 청취함</a:t>
            </a:r>
          </a:p>
        </p:txBody>
      </p:sp>
      <p:sp>
        <p:nvSpPr>
          <p:cNvPr id="36" name="직사각형 35"/>
          <p:cNvSpPr/>
          <p:nvPr/>
        </p:nvSpPr>
        <p:spPr>
          <a:xfrm>
            <a:off x="9564324" y="4703164"/>
            <a:ext cx="211018" cy="26767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321007" y="972960"/>
            <a:ext cx="4014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/>
              <a:t>3. </a:t>
            </a:r>
            <a:r>
              <a:rPr lang="ko-KR" altLang="en-US"/>
              <a:t>사용자의 방송리스트 방송청취</a:t>
            </a:r>
          </a:p>
        </p:txBody>
      </p:sp>
      <p:pic>
        <p:nvPicPr>
          <p:cNvPr id="27" name="그림 26">
            <a:extLst>
              <a:ext uri="{FF2B5EF4-FFF2-40B4-BE49-F238E27FC236}">
                <a16:creationId xmlns:a16="http://schemas.microsoft.com/office/drawing/2014/main" id="{B9FE358E-AF02-4F71-9722-9351D319B4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237" y="2284720"/>
            <a:ext cx="2049263" cy="4298228"/>
          </a:xfrm>
          <a:prstGeom prst="rect">
            <a:avLst/>
          </a:prstGeom>
        </p:spPr>
      </p:pic>
      <p:sp>
        <p:nvSpPr>
          <p:cNvPr id="15" name="모서리가 둥근 직사각형 14"/>
          <p:cNvSpPr/>
          <p:nvPr/>
        </p:nvSpPr>
        <p:spPr>
          <a:xfrm>
            <a:off x="983207" y="2269609"/>
            <a:ext cx="2083048" cy="4340600"/>
          </a:xfrm>
          <a:prstGeom prst="roundRect">
            <a:avLst>
              <a:gd name="adj" fmla="val 4050"/>
            </a:avLst>
          </a:prstGeom>
          <a:noFill/>
          <a:ln w="762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81603D1C-BAE0-4771-8791-FFD911B063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9308" y="2319757"/>
            <a:ext cx="2012740" cy="4280889"/>
          </a:xfrm>
          <a:prstGeom prst="rect">
            <a:avLst/>
          </a:prstGeom>
        </p:spPr>
      </p:pic>
      <p:sp>
        <p:nvSpPr>
          <p:cNvPr id="22" name="직사각형 21"/>
          <p:cNvSpPr/>
          <p:nvPr/>
        </p:nvSpPr>
        <p:spPr>
          <a:xfrm flipH="1" flipV="1">
            <a:off x="4559313" y="3545147"/>
            <a:ext cx="742151" cy="25714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모서리가 둥근 직사각형 16"/>
          <p:cNvSpPr/>
          <p:nvPr/>
        </p:nvSpPr>
        <p:spPr>
          <a:xfrm>
            <a:off x="3807513" y="2282086"/>
            <a:ext cx="2083048" cy="4340600"/>
          </a:xfrm>
          <a:prstGeom prst="roundRect">
            <a:avLst>
              <a:gd name="adj" fmla="val 4050"/>
            </a:avLst>
          </a:prstGeom>
          <a:noFill/>
          <a:ln w="762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C5C5B3ED-EA17-4C45-979B-7A49C18453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4877" y="2291229"/>
            <a:ext cx="2081250" cy="4277481"/>
          </a:xfrm>
          <a:prstGeom prst="rect">
            <a:avLst/>
          </a:prstGeom>
        </p:spPr>
      </p:pic>
      <p:sp>
        <p:nvSpPr>
          <p:cNvPr id="21" name="모서리가 둥근 직사각형 20"/>
          <p:cNvSpPr/>
          <p:nvPr/>
        </p:nvSpPr>
        <p:spPr>
          <a:xfrm>
            <a:off x="6633283" y="2260046"/>
            <a:ext cx="2083048" cy="4340600"/>
          </a:xfrm>
          <a:prstGeom prst="roundRect">
            <a:avLst>
              <a:gd name="adj" fmla="val 4050"/>
            </a:avLst>
          </a:prstGeom>
          <a:noFill/>
          <a:ln w="762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 flipH="1" flipV="1">
            <a:off x="6723757" y="3553368"/>
            <a:ext cx="1590866" cy="60634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88060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183</Words>
  <Application>Microsoft Office PowerPoint</Application>
  <PresentationFormat>와이드스크린</PresentationFormat>
  <Paragraphs>35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8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권희동</dc:creator>
  <cp:lastModifiedBy>희동 권</cp:lastModifiedBy>
  <cp:revision>24</cp:revision>
  <dcterms:created xsi:type="dcterms:W3CDTF">2023-08-22T05:44:55Z</dcterms:created>
  <dcterms:modified xsi:type="dcterms:W3CDTF">2025-03-12T04:41:55Z</dcterms:modified>
</cp:coreProperties>
</file>